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8" r:id="rId2"/>
    <p:sldId id="344" r:id="rId3"/>
    <p:sldId id="338" r:id="rId4"/>
    <p:sldId id="339" r:id="rId5"/>
    <p:sldId id="341" r:id="rId6"/>
    <p:sldId id="345" r:id="rId7"/>
    <p:sldId id="340" r:id="rId8"/>
    <p:sldId id="343" r:id="rId9"/>
    <p:sldId id="346" r:id="rId10"/>
  </p:sldIdLst>
  <p:sldSz cx="9144000" cy="6858000" type="screen4x3"/>
  <p:notesSz cx="6797675" cy="9926638"/>
  <p:defaultTextStyle>
    <a:defPPr>
      <a:defRPr lang="es-E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9D9F3"/>
    <a:srgbClr val="339933"/>
    <a:srgbClr val="00CC66"/>
    <a:srgbClr val="54E45B"/>
    <a:srgbClr val="008080"/>
    <a:srgbClr val="9900FF"/>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p:cViewPr>
        <p:scale>
          <a:sx n="80" d="100"/>
          <a:sy n="80" d="100"/>
        </p:scale>
        <p:origin x="-120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1" d="100"/>
          <a:sy n="51" d="100"/>
        </p:scale>
        <p:origin x="-2664"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s-ES"/>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s-E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s-ES"/>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A022E4EE-2A9C-4B46-BED4-27CC4FBB13A8}" type="slidenum">
              <a:rPr lang="es-ES"/>
              <a:pPr>
                <a:defRPr/>
              </a:pPr>
              <a:t>‹Nº›</a:t>
            </a:fld>
            <a:endParaRPr lang="es-ES"/>
          </a:p>
        </p:txBody>
      </p:sp>
    </p:spTree>
    <p:extLst>
      <p:ext uri="{BB962C8B-B14F-4D97-AF65-F5344CB8AC3E}">
        <p14:creationId xmlns:p14="http://schemas.microsoft.com/office/powerpoint/2010/main" val="1004105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pic>
        <p:nvPicPr>
          <p:cNvPr id="4" name="Imagen 13"/>
          <p:cNvPicPr>
            <a:picLocks noChangeAspect="1"/>
          </p:cNvPicPr>
          <p:nvPr/>
        </p:nvPicPr>
        <p:blipFill>
          <a:blip r:embed="rId3"/>
          <a:srcRect/>
          <a:stretch>
            <a:fillRect/>
          </a:stretch>
        </p:blipFill>
        <p:spPr bwMode="auto">
          <a:xfrm>
            <a:off x="-26987" y="1"/>
            <a:ext cx="9170988" cy="3122613"/>
          </a:xfrm>
          <a:prstGeom prst="rect">
            <a:avLst/>
          </a:prstGeom>
          <a:noFill/>
          <a:ln w="9525">
            <a:noFill/>
            <a:miter lim="800000"/>
            <a:headEnd/>
            <a:tailEnd/>
          </a:ln>
        </p:spPr>
      </p:pic>
      <p:pic>
        <p:nvPicPr>
          <p:cNvPr id="5" name="Imagen 13"/>
          <p:cNvPicPr>
            <a:picLocks noChangeAspect="1"/>
          </p:cNvPicPr>
          <p:nvPr/>
        </p:nvPicPr>
        <p:blipFill>
          <a:blip r:embed="rId4"/>
          <a:srcRect b="77017"/>
          <a:stretch>
            <a:fillRect/>
          </a:stretch>
        </p:blipFill>
        <p:spPr bwMode="auto">
          <a:xfrm>
            <a:off x="0" y="5810250"/>
            <a:ext cx="9144000" cy="1047750"/>
          </a:xfrm>
          <a:prstGeom prst="rect">
            <a:avLst/>
          </a:prstGeom>
          <a:noFill/>
          <a:ln w="9525">
            <a:noFill/>
            <a:miter lim="800000"/>
            <a:headEnd/>
            <a:tailEnd/>
          </a:ln>
        </p:spPr>
      </p:pic>
      <p:pic>
        <p:nvPicPr>
          <p:cNvPr id="6" name="Imagen 10" descr="Logo-negativo.png"/>
          <p:cNvPicPr>
            <a:picLocks noChangeAspect="1"/>
          </p:cNvPicPr>
          <p:nvPr/>
        </p:nvPicPr>
        <p:blipFill>
          <a:blip r:embed="rId5"/>
          <a:srcRect/>
          <a:stretch>
            <a:fillRect/>
          </a:stretch>
        </p:blipFill>
        <p:spPr bwMode="auto">
          <a:xfrm>
            <a:off x="6588125" y="6224589"/>
            <a:ext cx="1944688" cy="517525"/>
          </a:xfrm>
          <a:prstGeom prst="rect">
            <a:avLst/>
          </a:prstGeom>
          <a:noFill/>
          <a:ln w="9525">
            <a:noFill/>
            <a:miter lim="800000"/>
            <a:headEnd/>
            <a:tailEnd/>
          </a:ln>
        </p:spPr>
      </p:pic>
      <p:sp>
        <p:nvSpPr>
          <p:cNvPr id="8201" name="Rectangle 9"/>
          <p:cNvSpPr>
            <a:spLocks noGrp="1" noChangeArrowheads="1"/>
          </p:cNvSpPr>
          <p:nvPr>
            <p:ph type="ctrTitle"/>
          </p:nvPr>
        </p:nvSpPr>
        <p:spPr>
          <a:xfrm>
            <a:off x="683568" y="764705"/>
            <a:ext cx="7776864" cy="1080119"/>
          </a:xfrm>
        </p:spPr>
        <p:txBody>
          <a:bodyPr anchor="b"/>
          <a:lstStyle>
            <a:lvl1pPr>
              <a:defRPr>
                <a:solidFill>
                  <a:srgbClr val="FFFFFF"/>
                </a:solidFill>
              </a:defRPr>
            </a:lvl1pPr>
          </a:lstStyle>
          <a:p>
            <a:pPr lvl="0"/>
            <a:r>
              <a:rPr lang="es-ES_tradnl" noProof="0" dirty="0" smtClean="0"/>
              <a:t>Clic para editar título</a:t>
            </a:r>
            <a:endParaRPr lang="es-ES" noProof="0" dirty="0" smtClean="0"/>
          </a:p>
        </p:txBody>
      </p:sp>
      <p:sp>
        <p:nvSpPr>
          <p:cNvPr id="8202" name="Rectangle 10"/>
          <p:cNvSpPr>
            <a:spLocks noGrp="1" noChangeArrowheads="1"/>
          </p:cNvSpPr>
          <p:nvPr>
            <p:ph type="subTitle" idx="1"/>
          </p:nvPr>
        </p:nvSpPr>
        <p:spPr>
          <a:xfrm>
            <a:off x="683568" y="1844824"/>
            <a:ext cx="7776864" cy="1752600"/>
          </a:xfrm>
        </p:spPr>
        <p:txBody>
          <a:bodyPr/>
          <a:lstStyle>
            <a:lvl1pPr marL="0" indent="0">
              <a:buFont typeface="Arial" charset="0"/>
              <a:buNone/>
              <a:defRPr>
                <a:solidFill>
                  <a:srgbClr val="FFFFFF"/>
                </a:solidFill>
              </a:defRPr>
            </a:lvl1pPr>
          </a:lstStyle>
          <a:p>
            <a:pPr lvl="0"/>
            <a:r>
              <a:rPr lang="es-ES_tradnl" noProof="0" dirty="0" smtClean="0"/>
              <a:t>Haga clic para modificar el estilo de subtítulo del patrón</a:t>
            </a:r>
            <a:endParaRPr lang="es-ES" noProof="0" dirty="0" smtClean="0"/>
          </a:p>
        </p:txBody>
      </p:sp>
      <p:sp>
        <p:nvSpPr>
          <p:cNvPr id="7" name="Rectangle 2"/>
          <p:cNvSpPr>
            <a:spLocks noGrp="1" noChangeArrowheads="1"/>
          </p:cNvSpPr>
          <p:nvPr>
            <p:ph type="dt" sz="half" idx="10"/>
          </p:nvPr>
        </p:nvSpPr>
        <p:spPr/>
        <p:txBody>
          <a:bodyPr/>
          <a:lstStyle>
            <a:lvl1pPr>
              <a:defRPr/>
            </a:lvl1pPr>
          </a:lstStyle>
          <a:p>
            <a:pPr>
              <a:defRPr/>
            </a:pPr>
            <a:endParaRPr lang="es-ES"/>
          </a:p>
        </p:txBody>
      </p:sp>
      <p:sp>
        <p:nvSpPr>
          <p:cNvPr id="8" name="Rectangle 3"/>
          <p:cNvSpPr>
            <a:spLocks noGrp="1" noChangeArrowheads="1"/>
          </p:cNvSpPr>
          <p:nvPr>
            <p:ph type="ftr" sz="quarter" idx="11"/>
          </p:nvPr>
        </p:nvSpPr>
        <p:spPr/>
        <p:txBody>
          <a:bodyPr/>
          <a:lstStyle>
            <a:lvl1pPr>
              <a:defRPr/>
            </a:lvl1pPr>
          </a:lstStyle>
          <a:p>
            <a:pPr>
              <a:defRPr/>
            </a:pPr>
            <a:endParaRPr lang="es-ES"/>
          </a:p>
        </p:txBody>
      </p:sp>
      <p:sp>
        <p:nvSpPr>
          <p:cNvPr id="9" name="Rectangle 4"/>
          <p:cNvSpPr>
            <a:spLocks noGrp="1" noChangeArrowheads="1"/>
          </p:cNvSpPr>
          <p:nvPr>
            <p:ph type="sldNum" sz="quarter" idx="12"/>
          </p:nvPr>
        </p:nvSpPr>
        <p:spPr/>
        <p:txBody>
          <a:bodyPr/>
          <a:lstStyle>
            <a:lvl1pPr>
              <a:defRPr/>
            </a:lvl1pPr>
          </a:lstStyle>
          <a:p>
            <a:pPr>
              <a:defRPr/>
            </a:pPr>
            <a:fld id="{519F99D1-20EF-4B0B-B1A2-3A056CE59ED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1792288" y="1340768"/>
            <a:ext cx="5486400" cy="3528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ES" noProof="0" dirty="0"/>
          </a:p>
        </p:txBody>
      </p:sp>
      <p:sp>
        <p:nvSpPr>
          <p:cNvPr id="4" name="Marcador de texto 3"/>
          <p:cNvSpPr>
            <a:spLocks noGrp="1"/>
          </p:cNvSpPr>
          <p:nvPr>
            <p:ph type="body" sz="half" idx="2"/>
          </p:nvPr>
        </p:nvSpPr>
        <p:spPr>
          <a:xfrm>
            <a:off x="1763688" y="494116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9" name="Título 1"/>
          <p:cNvSpPr>
            <a:spLocks noGrp="1"/>
          </p:cNvSpPr>
          <p:nvPr>
            <p:ph type="title"/>
          </p:nvPr>
        </p:nvSpPr>
        <p:spPr>
          <a:xfrm>
            <a:off x="395536" y="188640"/>
            <a:ext cx="8424936" cy="725488"/>
          </a:xfrm>
        </p:spPr>
        <p:txBody>
          <a:bodyPr/>
          <a:lstStyle/>
          <a:p>
            <a:r>
              <a:rPr lang="es-ES_tradnl" smtClean="0"/>
              <a:t>Clic para editar título</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F992B3-3864-4E80-9A32-19893792BF2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E9A203F-2620-4E4F-AAAE-0CEA84D4AB1A}"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94501" y="692151"/>
            <a:ext cx="1892300" cy="56896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1116014" y="692151"/>
            <a:ext cx="5526087" cy="56896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F4E7255-AB3B-472C-9937-952249843F1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1 línea">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34C5E63-1D16-44AE-A1FD-53B12391E01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2 línea">
    <p:spTree>
      <p:nvGrpSpPr>
        <p:cNvPr id="1" name=""/>
        <p:cNvGrpSpPr/>
        <p:nvPr/>
      </p:nvGrpSpPr>
      <p:grpSpPr>
        <a:xfrm>
          <a:off x="0" y="0"/>
          <a:ext cx="0" cy="0"/>
          <a:chOff x="0" y="0"/>
          <a:chExt cx="0" cy="0"/>
        </a:xfrm>
      </p:grpSpPr>
      <p:pic>
        <p:nvPicPr>
          <p:cNvPr id="4" name="Imagen 13"/>
          <p:cNvPicPr>
            <a:picLocks noChangeAspect="1"/>
          </p:cNvPicPr>
          <p:nvPr/>
        </p:nvPicPr>
        <p:blipFill>
          <a:blip r:embed="rId2"/>
          <a:srcRect b="68004"/>
          <a:stretch>
            <a:fillRect/>
          </a:stretch>
        </p:blipFill>
        <p:spPr bwMode="auto">
          <a:xfrm>
            <a:off x="0" y="1"/>
            <a:ext cx="9144000" cy="1268413"/>
          </a:xfrm>
          <a:prstGeom prst="rect">
            <a:avLst/>
          </a:prstGeom>
          <a:noFill/>
          <a:ln w="9525">
            <a:noFill/>
            <a:miter lim="800000"/>
            <a:headEnd/>
            <a:tailEnd/>
          </a:ln>
        </p:spPr>
      </p:pic>
      <p:sp>
        <p:nvSpPr>
          <p:cNvPr id="2" name="Título 1"/>
          <p:cNvSpPr>
            <a:spLocks noGrp="1"/>
          </p:cNvSpPr>
          <p:nvPr>
            <p:ph type="title"/>
          </p:nvPr>
        </p:nvSpPr>
        <p:spPr>
          <a:xfrm>
            <a:off x="395289" y="260922"/>
            <a:ext cx="8424863" cy="1223863"/>
          </a:xfrm>
        </p:spPr>
        <p:txBody>
          <a:bodyPr/>
          <a:lstStyle>
            <a:lvl1pPr>
              <a:defRPr/>
            </a:lvl1pPr>
          </a:lstStyle>
          <a:p>
            <a:r>
              <a:rPr lang="es-ES_tradnl" smtClean="0"/>
              <a:t>Clic para editar título</a:t>
            </a:r>
            <a:endParaRPr lang="es-ES" dirty="0"/>
          </a:p>
        </p:txBody>
      </p:sp>
      <p:sp>
        <p:nvSpPr>
          <p:cNvPr id="3" name="Marcador de contenido 2"/>
          <p:cNvSpPr>
            <a:spLocks noGrp="1"/>
          </p:cNvSpPr>
          <p:nvPr>
            <p:ph idx="1"/>
          </p:nvPr>
        </p:nvSpPr>
        <p:spPr/>
        <p:txBody>
          <a:bodyPr/>
          <a:lstStyle>
            <a:lvl4pPr>
              <a:defRPr sz="1600"/>
            </a:lvl4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8E96B54B-7D1D-44F2-9AC9-D18CD751B87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CuadroTexto 11"/>
          <p:cNvSpPr txBox="1">
            <a:spLocks noChangeArrowheads="1"/>
          </p:cNvSpPr>
          <p:nvPr/>
        </p:nvSpPr>
        <p:spPr bwMode="auto">
          <a:xfrm>
            <a:off x="573088" y="527050"/>
            <a:ext cx="184666"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s-ES" sz="1800"/>
          </a:p>
        </p:txBody>
      </p:sp>
      <p:sp>
        <p:nvSpPr>
          <p:cNvPr id="5" name="Título 1"/>
          <p:cNvSpPr txBox="1">
            <a:spLocks/>
          </p:cNvSpPr>
          <p:nvPr/>
        </p:nvSpPr>
        <p:spPr bwMode="auto">
          <a:xfrm>
            <a:off x="395289" y="188914"/>
            <a:ext cx="8424863" cy="725487"/>
          </a:xfrm>
          <a:prstGeom prst="rect">
            <a:avLst/>
          </a:prstGeom>
          <a:noFill/>
          <a:ln w="9525">
            <a:noFill/>
            <a:miter lim="800000"/>
            <a:headEnd/>
            <a:tailEnd/>
          </a:ln>
        </p:spPr>
        <p:txBody>
          <a:bodyPr anchor="ctr"/>
          <a:lstStyle/>
          <a:p>
            <a:r>
              <a:rPr lang="es-ES_tradnl" sz="3600">
                <a:solidFill>
                  <a:schemeClr val="bg1"/>
                </a:solidFill>
              </a:rPr>
              <a:t>Clic para editar título</a:t>
            </a:r>
            <a:endParaRPr lang="es-ES" sz="3600">
              <a:solidFill>
                <a:schemeClr val="bg1"/>
              </a:solidFill>
            </a:endParaRPr>
          </a:p>
        </p:txBody>
      </p:sp>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6" name="Marcador de fecha 3"/>
          <p:cNvSpPr>
            <a:spLocks noGrp="1"/>
          </p:cNvSpPr>
          <p:nvPr>
            <p:ph type="dt" sz="half" idx="10"/>
          </p:nvPr>
        </p:nvSpPr>
        <p:spPr/>
        <p:txBody>
          <a:bodyPr/>
          <a:lstStyle>
            <a:lvl1pPr>
              <a:defRPr/>
            </a:lvl1pPr>
          </a:lstStyle>
          <a:p>
            <a:pPr>
              <a:defRPr/>
            </a:pPr>
            <a:endParaRPr lang="es-ES"/>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C4E79E9A-E9B0-41C4-AD7C-21B871BA9DB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827584" y="1412776"/>
            <a:ext cx="370363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contenido 3"/>
          <p:cNvSpPr>
            <a:spLocks noGrp="1"/>
          </p:cNvSpPr>
          <p:nvPr>
            <p:ph sz="half" idx="2"/>
          </p:nvPr>
        </p:nvSpPr>
        <p:spPr>
          <a:xfrm>
            <a:off x="4683622" y="1412776"/>
            <a:ext cx="3703639"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DA24BB-903B-4FC8-A499-BA9CDDE796B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457201" y="155679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6" name="Marcador de contenido 5"/>
          <p:cNvSpPr>
            <a:spLocks noGrp="1"/>
          </p:cNvSpPr>
          <p:nvPr>
            <p:ph sz="quarter" idx="4"/>
          </p:nvPr>
        </p:nvSpPr>
        <p:spPr>
          <a:xfrm>
            <a:off x="4645026" y="155679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1" name="Título 1"/>
          <p:cNvSpPr>
            <a:spLocks noGrp="1"/>
          </p:cNvSpPr>
          <p:nvPr>
            <p:ph type="title"/>
          </p:nvPr>
        </p:nvSpPr>
        <p:spPr>
          <a:xfrm>
            <a:off x="395536" y="188640"/>
            <a:ext cx="8424936" cy="725488"/>
          </a:xfrm>
        </p:spPr>
        <p:txBody>
          <a:bodyPr/>
          <a:lstStyle/>
          <a:p>
            <a:r>
              <a:rPr lang="es-ES_tradnl" smtClean="0"/>
              <a:t>Clic para editar título</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D05090A6-4B6C-4B6C-9A02-BE9261494D4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01DFFA6-D94C-4A75-8815-5E48E68079F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6" name="Título 1"/>
          <p:cNvSpPr>
            <a:spLocks noGrp="1"/>
          </p:cNvSpPr>
          <p:nvPr>
            <p:ph type="title"/>
          </p:nvPr>
        </p:nvSpPr>
        <p:spPr>
          <a:xfrm>
            <a:off x="395536" y="188640"/>
            <a:ext cx="8424936" cy="725488"/>
          </a:xfrm>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D3367A5-20FF-4E60-A3C5-83D2AA981D9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1"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9" name="Marcador de contenido 5"/>
          <p:cNvSpPr>
            <a:spLocks noGrp="1"/>
          </p:cNvSpPr>
          <p:nvPr>
            <p:ph sz="quarter" idx="4"/>
          </p:nvPr>
        </p:nvSpPr>
        <p:spPr>
          <a:xfrm>
            <a:off x="3563888" y="1412777"/>
            <a:ext cx="5040560"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0" name="Título 1"/>
          <p:cNvSpPr>
            <a:spLocks noGrp="1"/>
          </p:cNvSpPr>
          <p:nvPr>
            <p:ph type="title"/>
          </p:nvPr>
        </p:nvSpPr>
        <p:spPr>
          <a:xfrm>
            <a:off x="395536" y="188640"/>
            <a:ext cx="8424936" cy="725488"/>
          </a:xfrm>
        </p:spPr>
        <p:txBody>
          <a:bodyPr/>
          <a:lstStyle/>
          <a:p>
            <a:r>
              <a:rPr lang="es-ES_tradnl" smtClean="0"/>
              <a:t>Clic para editar título</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7D5EC81-91A4-432E-BC31-D8A7D0F1184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2"/>
          <p:cNvPicPr>
            <a:picLocks noChangeAspect="1"/>
          </p:cNvPicPr>
          <p:nvPr/>
        </p:nvPicPr>
        <p:blipFill>
          <a:blip r:embed="rId14"/>
          <a:srcRect b="44540"/>
          <a:stretch>
            <a:fillRect/>
          </a:stretch>
        </p:blipFill>
        <p:spPr bwMode="auto">
          <a:xfrm>
            <a:off x="0" y="5803900"/>
            <a:ext cx="9144000" cy="1054100"/>
          </a:xfrm>
          <a:prstGeom prst="rect">
            <a:avLst/>
          </a:prstGeom>
          <a:noFill/>
          <a:ln w="9525">
            <a:noFill/>
            <a:miter lim="800000"/>
            <a:headEnd/>
            <a:tailEnd/>
          </a:ln>
        </p:spPr>
      </p:pic>
      <p:pic>
        <p:nvPicPr>
          <p:cNvPr id="1027" name="Imagen 13"/>
          <p:cNvPicPr>
            <a:picLocks noChangeAspect="1"/>
          </p:cNvPicPr>
          <p:nvPr/>
        </p:nvPicPr>
        <p:blipFill>
          <a:blip r:embed="rId15"/>
          <a:srcRect b="68004"/>
          <a:stretch>
            <a:fillRect/>
          </a:stretch>
        </p:blipFill>
        <p:spPr bwMode="auto">
          <a:xfrm>
            <a:off x="0" y="1"/>
            <a:ext cx="9144000" cy="993775"/>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457200" y="6308725"/>
            <a:ext cx="1811339" cy="47625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solidFill>
                  <a:srgbClr val="F2F2F2"/>
                </a:solidFill>
                <a:latin typeface="Arial" charset="0"/>
                <a:ea typeface="ＭＳ Ｐゴシック"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2324100" y="6308725"/>
            <a:ext cx="2895600" cy="47625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sz="1200">
                <a:solidFill>
                  <a:srgbClr val="F2F2F2"/>
                </a:solidFill>
                <a:latin typeface="Arial" charset="0"/>
                <a:ea typeface="ＭＳ Ｐゴシック"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5292726" y="6308725"/>
            <a:ext cx="1079500" cy="47625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solidFill>
                  <a:srgbClr val="F2F2F2"/>
                </a:solidFill>
                <a:latin typeface="Arial" pitchFamily="34" charset="0"/>
                <a:ea typeface="ＭＳ Ｐゴシック" pitchFamily="34" charset="-128"/>
                <a:cs typeface="+mn-cs"/>
              </a:defRPr>
            </a:lvl1pPr>
          </a:lstStyle>
          <a:p>
            <a:pPr>
              <a:defRPr/>
            </a:pPr>
            <a:fld id="{31BF313B-4739-4628-815E-795070F80FC9}" type="slidenum">
              <a:rPr lang="es-ES"/>
              <a:pPr>
                <a:defRPr/>
              </a:pPr>
              <a:t>‹Nº›</a:t>
            </a:fld>
            <a:endParaRPr lang="es-ES"/>
          </a:p>
        </p:txBody>
      </p:sp>
      <p:sp>
        <p:nvSpPr>
          <p:cNvPr id="1031" name="Rectangle 3"/>
          <p:cNvSpPr>
            <a:spLocks noGrp="1" noChangeArrowheads="1"/>
          </p:cNvSpPr>
          <p:nvPr>
            <p:ph type="body" idx="1"/>
          </p:nvPr>
        </p:nvSpPr>
        <p:spPr bwMode="auto">
          <a:xfrm>
            <a:off x="395288" y="1341439"/>
            <a:ext cx="82804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p>
        </p:txBody>
      </p:sp>
      <p:sp>
        <p:nvSpPr>
          <p:cNvPr id="1032" name="Rectangle 2"/>
          <p:cNvSpPr>
            <a:spLocks noGrp="1" noChangeArrowheads="1"/>
          </p:cNvSpPr>
          <p:nvPr>
            <p:ph type="title"/>
          </p:nvPr>
        </p:nvSpPr>
        <p:spPr bwMode="auto">
          <a:xfrm>
            <a:off x="395289" y="188914"/>
            <a:ext cx="6677025"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MX" smtClean="0"/>
              <a:t>Haga clic para cambiar el estilo de título	</a:t>
            </a:r>
          </a:p>
        </p:txBody>
      </p:sp>
      <p:pic>
        <p:nvPicPr>
          <p:cNvPr id="1033" name="Imagen 1" descr="Logo-negativo.png"/>
          <p:cNvPicPr>
            <a:picLocks noChangeAspect="1"/>
          </p:cNvPicPr>
          <p:nvPr/>
        </p:nvPicPr>
        <p:blipFill>
          <a:blip r:embed="rId16"/>
          <a:srcRect/>
          <a:stretch>
            <a:fillRect/>
          </a:stretch>
        </p:blipFill>
        <p:spPr bwMode="auto">
          <a:xfrm>
            <a:off x="7380288" y="6381750"/>
            <a:ext cx="1295400" cy="344488"/>
          </a:xfrm>
          <a:prstGeom prst="rect">
            <a:avLst/>
          </a:prstGeom>
          <a:noFill/>
          <a:ln w="9525">
            <a:noFill/>
            <a:miter lim="800000"/>
            <a:headEnd/>
            <a:tailEnd/>
          </a:ln>
        </p:spPr>
      </p:pic>
      <p:pic>
        <p:nvPicPr>
          <p:cNvPr id="13" name="12 Imagen" descr="LogoRH_NvoCodere.png"/>
          <p:cNvPicPr>
            <a:picLocks noChangeAspect="1"/>
          </p:cNvPicPr>
          <p:nvPr userDrawn="1"/>
        </p:nvPicPr>
        <p:blipFill>
          <a:blip r:embed="rId17">
            <a:duotone>
              <a:schemeClr val="accent5">
                <a:shade val="45000"/>
                <a:satMod val="135000"/>
              </a:schemeClr>
              <a:prstClr val="white"/>
            </a:duotone>
            <a:lum bright="40000"/>
          </a:blip>
          <a:stretch>
            <a:fillRect/>
          </a:stretch>
        </p:blipFill>
        <p:spPr>
          <a:xfrm>
            <a:off x="7643833" y="142853"/>
            <a:ext cx="1357291" cy="6507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rgbClr val="FFFFFF"/>
          </a:solidFill>
          <a:latin typeface="+mj-lt"/>
          <a:ea typeface="MS PGothic" pitchFamily="34" charset="-128"/>
          <a:cs typeface="ＭＳ Ｐゴシック" charset="0"/>
        </a:defRPr>
      </a:lvl1pPr>
      <a:lvl2pPr algn="l" rtl="0" eaLnBrk="0" fontAlgn="base" hangingPunct="0">
        <a:spcBef>
          <a:spcPct val="0"/>
        </a:spcBef>
        <a:spcAft>
          <a:spcPct val="0"/>
        </a:spcAft>
        <a:defRPr sz="3600">
          <a:solidFill>
            <a:srgbClr val="FFFFFF"/>
          </a:solidFill>
          <a:latin typeface="Arial" charset="0"/>
          <a:ea typeface="MS PGothic" pitchFamily="34" charset="-128"/>
          <a:cs typeface="ＭＳ Ｐゴシック" charset="0"/>
        </a:defRPr>
      </a:lvl2pPr>
      <a:lvl3pPr algn="l" rtl="0" eaLnBrk="0" fontAlgn="base" hangingPunct="0">
        <a:spcBef>
          <a:spcPct val="0"/>
        </a:spcBef>
        <a:spcAft>
          <a:spcPct val="0"/>
        </a:spcAft>
        <a:defRPr sz="3600">
          <a:solidFill>
            <a:srgbClr val="FFFFFF"/>
          </a:solidFill>
          <a:latin typeface="Arial" charset="0"/>
          <a:ea typeface="MS PGothic" pitchFamily="34" charset="-128"/>
          <a:cs typeface="ＭＳ Ｐゴシック" charset="0"/>
        </a:defRPr>
      </a:lvl3pPr>
      <a:lvl4pPr algn="l" rtl="0" eaLnBrk="0" fontAlgn="base" hangingPunct="0">
        <a:spcBef>
          <a:spcPct val="0"/>
        </a:spcBef>
        <a:spcAft>
          <a:spcPct val="0"/>
        </a:spcAft>
        <a:defRPr sz="3600">
          <a:solidFill>
            <a:srgbClr val="FFFFFF"/>
          </a:solidFill>
          <a:latin typeface="Arial" charset="0"/>
          <a:ea typeface="MS PGothic" pitchFamily="34" charset="-128"/>
          <a:cs typeface="ＭＳ Ｐゴシック" charset="0"/>
        </a:defRPr>
      </a:lvl4pPr>
      <a:lvl5pPr algn="l" rtl="0" eaLnBrk="0" fontAlgn="base" hangingPunct="0">
        <a:spcBef>
          <a:spcPct val="0"/>
        </a:spcBef>
        <a:spcAft>
          <a:spcPct val="0"/>
        </a:spcAft>
        <a:defRPr sz="3600">
          <a:solidFill>
            <a:srgbClr val="FFFFFF"/>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006600"/>
          </a:solidFill>
          <a:latin typeface="Arial" charset="0"/>
          <a:ea typeface="ＭＳ Ｐゴシック" charset="0"/>
        </a:defRPr>
      </a:lvl6pPr>
      <a:lvl7pPr marL="914400" algn="l" rtl="0" eaLnBrk="1" fontAlgn="base" hangingPunct="1">
        <a:spcBef>
          <a:spcPct val="0"/>
        </a:spcBef>
        <a:spcAft>
          <a:spcPct val="0"/>
        </a:spcAft>
        <a:defRPr sz="4400">
          <a:solidFill>
            <a:srgbClr val="006600"/>
          </a:solidFill>
          <a:latin typeface="Arial" charset="0"/>
          <a:ea typeface="ＭＳ Ｐゴシック" charset="0"/>
        </a:defRPr>
      </a:lvl7pPr>
      <a:lvl8pPr marL="1371600" algn="l" rtl="0" eaLnBrk="1" fontAlgn="base" hangingPunct="1">
        <a:spcBef>
          <a:spcPct val="0"/>
        </a:spcBef>
        <a:spcAft>
          <a:spcPct val="0"/>
        </a:spcAft>
        <a:defRPr sz="4400">
          <a:solidFill>
            <a:srgbClr val="006600"/>
          </a:solidFill>
          <a:latin typeface="Arial" charset="0"/>
          <a:ea typeface="ＭＳ Ｐゴシック" charset="0"/>
        </a:defRPr>
      </a:lvl8pPr>
      <a:lvl9pPr marL="1828800" algn="l" rtl="0" eaLnBrk="1" fontAlgn="base" hangingPunct="1">
        <a:spcBef>
          <a:spcPct val="0"/>
        </a:spcBef>
        <a:spcAft>
          <a:spcPct val="0"/>
        </a:spcAft>
        <a:defRPr sz="4400">
          <a:solidFill>
            <a:srgbClr val="006600"/>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Font typeface="Arial" charset="0"/>
        <a:buChar char="●"/>
        <a:defRPr sz="2800">
          <a:solidFill>
            <a:srgbClr val="5F5F5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bg2"/>
        </a:buClr>
        <a:buFont typeface="Arial" charset="0"/>
        <a:buChar char="○"/>
        <a:defRPr sz="2400">
          <a:solidFill>
            <a:srgbClr val="5F5F5F"/>
          </a:solidFill>
          <a:latin typeface="+mn-lt"/>
          <a:ea typeface="MS PGothic" pitchFamily="34" charset="-128"/>
        </a:defRPr>
      </a:lvl2pPr>
      <a:lvl3pPr marL="1143000" indent="-228600" algn="l" rtl="0" eaLnBrk="0" fontAlgn="base" hangingPunct="0">
        <a:spcBef>
          <a:spcPct val="20000"/>
        </a:spcBef>
        <a:spcAft>
          <a:spcPct val="0"/>
        </a:spcAft>
        <a:buClr>
          <a:srgbClr val="006600"/>
        </a:buClr>
        <a:buChar char="•"/>
        <a:defRPr sz="2000">
          <a:solidFill>
            <a:srgbClr val="5F5F5F"/>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rgbClr val="5F5F5F"/>
          </a:solidFill>
          <a:latin typeface="+mn-lt"/>
          <a:ea typeface="MS PGothic" pitchFamily="34" charset="-128"/>
        </a:defRPr>
      </a:lvl4pPr>
      <a:lvl5pPr marL="2057400" indent="-228600" algn="l" rtl="0" eaLnBrk="0" fontAlgn="base" hangingPunct="0">
        <a:spcBef>
          <a:spcPct val="20000"/>
        </a:spcBef>
        <a:spcAft>
          <a:spcPct val="0"/>
        </a:spcAft>
        <a:buChar char="»"/>
        <a:defRPr sz="1200">
          <a:solidFill>
            <a:srgbClr val="5F5F5F"/>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5F5F5F"/>
          </a:solidFill>
          <a:latin typeface="+mn-lt"/>
          <a:ea typeface="+mn-ea"/>
        </a:defRPr>
      </a:lvl6pPr>
      <a:lvl7pPr marL="2971800" indent="-228600" algn="l" rtl="0" eaLnBrk="1" fontAlgn="base" hangingPunct="1">
        <a:spcBef>
          <a:spcPct val="20000"/>
        </a:spcBef>
        <a:spcAft>
          <a:spcPct val="0"/>
        </a:spcAft>
        <a:buChar char="»"/>
        <a:defRPr sz="2000">
          <a:solidFill>
            <a:srgbClr val="5F5F5F"/>
          </a:solidFill>
          <a:latin typeface="+mn-lt"/>
          <a:ea typeface="+mn-ea"/>
        </a:defRPr>
      </a:lvl7pPr>
      <a:lvl8pPr marL="3429000" indent="-228600" algn="l" rtl="0" eaLnBrk="1" fontAlgn="base" hangingPunct="1">
        <a:spcBef>
          <a:spcPct val="20000"/>
        </a:spcBef>
        <a:spcAft>
          <a:spcPct val="0"/>
        </a:spcAft>
        <a:buChar char="»"/>
        <a:defRPr sz="2000">
          <a:solidFill>
            <a:srgbClr val="5F5F5F"/>
          </a:solidFill>
          <a:latin typeface="+mn-lt"/>
          <a:ea typeface="+mn-ea"/>
        </a:defRPr>
      </a:lvl8pPr>
      <a:lvl9pPr marL="3886200" indent="-228600" algn="l" rtl="0" eaLnBrk="1" fontAlgn="base" hangingPunct="1">
        <a:spcBef>
          <a:spcPct val="20000"/>
        </a:spcBef>
        <a:spcAft>
          <a:spcPct val="0"/>
        </a:spcAft>
        <a:buChar char="»"/>
        <a:defRPr sz="2000">
          <a:solidFill>
            <a:srgbClr val="5F5F5F"/>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gMkh4QYxb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3"/>
            <a:ext cx="6891338" cy="725487"/>
          </a:xfrm>
        </p:spPr>
        <p:txBody>
          <a:bodyPr/>
          <a:lstStyle/>
          <a:p>
            <a:r>
              <a:rPr lang="es-MX" altLang="es-MX" b="1" dirty="0" smtClean="0"/>
              <a:t>METODOLOGÍA POR TEMA</a:t>
            </a:r>
          </a:p>
        </p:txBody>
      </p:sp>
      <p:sp>
        <p:nvSpPr>
          <p:cNvPr id="4" name="Rectángulo redondeado 3"/>
          <p:cNvSpPr/>
          <p:nvPr/>
        </p:nvSpPr>
        <p:spPr>
          <a:xfrm>
            <a:off x="1066800" y="11569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DEL MES: PASIÓN</a:t>
            </a:r>
            <a:endParaRPr lang="es-ES_tradnl" dirty="0">
              <a:solidFill>
                <a:srgbClr val="000000"/>
              </a:solidFill>
            </a:endParaRPr>
          </a:p>
        </p:txBody>
      </p:sp>
      <p:sp>
        <p:nvSpPr>
          <p:cNvPr id="5" name="Elipse 4"/>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9" name="CuadroTexto 8"/>
          <p:cNvSpPr txBox="1"/>
          <p:nvPr/>
        </p:nvSpPr>
        <p:spPr>
          <a:xfrm>
            <a:off x="812235" y="1494301"/>
            <a:ext cx="990600" cy="276999"/>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pic>
        <p:nvPicPr>
          <p:cNvPr id="10" name="Imagen 9" descr="logo - actitud eres tu.png"/>
          <p:cNvPicPr>
            <a:picLocks noChangeAspect="1"/>
          </p:cNvPicPr>
          <p:nvPr/>
        </p:nvPicPr>
        <p:blipFill>
          <a:blip r:embed="rId2"/>
          <a:stretch>
            <a:fillRect/>
          </a:stretch>
        </p:blipFill>
        <p:spPr>
          <a:xfrm>
            <a:off x="162089" y="5517232"/>
            <a:ext cx="1767846" cy="1027499"/>
          </a:xfrm>
          <a:prstGeom prst="rect">
            <a:avLst/>
          </a:prstGeom>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68" t="10516" r="32064" b="6116"/>
          <a:stretch/>
        </p:blipFill>
        <p:spPr bwMode="auto">
          <a:xfrm>
            <a:off x="3124301" y="1915236"/>
            <a:ext cx="3096344" cy="427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3984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4" name="Rectángulo redondeado 3"/>
          <p:cNvSpPr/>
          <p:nvPr/>
        </p:nvSpPr>
        <p:spPr>
          <a:xfrm>
            <a:off x="1066800" y="12954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a:t>
            </a:r>
            <a:r>
              <a:rPr lang="es-ES_tradnl" smtClean="0">
                <a:solidFill>
                  <a:srgbClr val="000000"/>
                </a:solidFill>
              </a:rPr>
              <a:t>PASIÓN</a:t>
            </a:r>
            <a:endParaRPr lang="es-ES_tradnl" dirty="0">
              <a:solidFill>
                <a:srgbClr val="000000"/>
              </a:solidFill>
            </a:endParaRPr>
          </a:p>
        </p:txBody>
      </p:sp>
      <p:sp>
        <p:nvSpPr>
          <p:cNvPr id="5" name="Elipse 4"/>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7" name="CuadroTexto 6"/>
          <p:cNvSpPr txBox="1"/>
          <p:nvPr/>
        </p:nvSpPr>
        <p:spPr>
          <a:xfrm>
            <a:off x="1143000" y="2700278"/>
            <a:ext cx="7162800" cy="3139321"/>
          </a:xfrm>
          <a:prstGeom prst="rect">
            <a:avLst/>
          </a:prstGeom>
          <a:noFill/>
        </p:spPr>
        <p:txBody>
          <a:bodyPr wrap="square" rtlCol="0">
            <a:spAutoFit/>
          </a:bodyPr>
          <a:lstStyle/>
          <a:p>
            <a:r>
              <a:rPr lang="es-ES_tradnl" sz="1800" dirty="0" smtClean="0"/>
              <a:t>Al realizar la sesión del tema, cada facilitador dará la bienvenida al grupo:</a:t>
            </a:r>
          </a:p>
          <a:p>
            <a:endParaRPr lang="es-ES_tradnl" sz="1800" dirty="0" smtClean="0"/>
          </a:p>
          <a:p>
            <a:pPr marL="285750" indent="-285750">
              <a:buFont typeface="Wingdings" pitchFamily="2" charset="2"/>
              <a:buChar char="Ø"/>
            </a:pPr>
            <a:r>
              <a:rPr lang="es-ES_tradnl" sz="1800" dirty="0" smtClean="0"/>
              <a:t>Saludo</a:t>
            </a:r>
          </a:p>
          <a:p>
            <a:pPr marL="285750" indent="-285750">
              <a:buFont typeface="Wingdings" pitchFamily="2" charset="2"/>
              <a:buChar char="Ø"/>
            </a:pPr>
            <a:endParaRPr lang="es-ES_tradnl" sz="1800" dirty="0" smtClean="0"/>
          </a:p>
          <a:p>
            <a:pPr marL="285750" indent="-285750">
              <a:buFont typeface="Wingdings" pitchFamily="2" charset="2"/>
              <a:buChar char="Ø"/>
            </a:pPr>
            <a:r>
              <a:rPr lang="es-ES_tradnl" sz="1800" dirty="0" smtClean="0"/>
              <a:t>Explicar la metodología de la sesión, es decir mencionar que habrá una reflexión del tema, posteriormente verán un video, se llevará a cabo una dinámica y finalmente se harán las conclusiones.</a:t>
            </a:r>
          </a:p>
          <a:p>
            <a:pPr marL="285750" indent="-285750">
              <a:buFont typeface="Wingdings" pitchFamily="2" charset="2"/>
              <a:buChar char="Ø"/>
            </a:pPr>
            <a:endParaRPr lang="es-ES_tradnl" sz="1800" dirty="0" smtClean="0"/>
          </a:p>
          <a:p>
            <a:pPr marL="285750" indent="-285750">
              <a:buFont typeface="Wingdings" pitchFamily="2" charset="2"/>
              <a:buChar char="Ø"/>
            </a:pPr>
            <a:r>
              <a:rPr lang="es-ES_tradnl" sz="1800" dirty="0" smtClean="0"/>
              <a:t>Se mostrará y detallará el </a:t>
            </a:r>
            <a:r>
              <a:rPr lang="es-ES_tradnl" sz="1800" dirty="0" smtClean="0"/>
              <a:t>afiche </a:t>
            </a:r>
            <a:r>
              <a:rPr lang="es-ES_tradnl" sz="1800" dirty="0" smtClean="0"/>
              <a:t>del tema. </a:t>
            </a:r>
          </a:p>
        </p:txBody>
      </p:sp>
      <p:sp>
        <p:nvSpPr>
          <p:cNvPr id="6" name="Rectángulo redondeado 5"/>
          <p:cNvSpPr/>
          <p:nvPr/>
        </p:nvSpPr>
        <p:spPr>
          <a:xfrm>
            <a:off x="1066800" y="2057400"/>
            <a:ext cx="7315200" cy="609600"/>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solidFill>
                  <a:srgbClr val="000000"/>
                </a:solidFill>
              </a:rPr>
              <a:t>Instrucciones parael Couch de</a:t>
            </a:r>
            <a:endParaRPr lang="es-ES_tradnl" sz="1600" dirty="0">
              <a:solidFill>
                <a:srgbClr val="000000"/>
              </a:solidFill>
            </a:endParaRPr>
          </a:p>
        </p:txBody>
      </p:sp>
      <p:sp>
        <p:nvSpPr>
          <p:cNvPr id="8" name="Elipse 7"/>
          <p:cNvSpPr/>
          <p:nvPr/>
        </p:nvSpPr>
        <p:spPr>
          <a:xfrm>
            <a:off x="990601" y="2133600"/>
            <a:ext cx="340191" cy="304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p>
        </p:txBody>
      </p:sp>
      <p:pic>
        <p:nvPicPr>
          <p:cNvPr id="10" name="Imagen 9" descr="logo - actitud eres tu.png"/>
          <p:cNvPicPr>
            <a:picLocks noChangeAspect="1"/>
          </p:cNvPicPr>
          <p:nvPr/>
        </p:nvPicPr>
        <p:blipFill>
          <a:blip r:embed="rId2"/>
          <a:stretch>
            <a:fillRect/>
          </a:stretch>
        </p:blipFill>
        <p:spPr>
          <a:xfrm>
            <a:off x="60954" y="5754302"/>
            <a:ext cx="1767847" cy="1027499"/>
          </a:xfrm>
          <a:prstGeom prst="rect">
            <a:avLst/>
          </a:prstGeom>
        </p:spPr>
      </p:pic>
      <p:pic>
        <p:nvPicPr>
          <p:cNvPr id="11" name="Imagen 10" descr="logo - actitud eres tu.png"/>
          <p:cNvPicPr>
            <a:picLocks noChangeAspect="1"/>
          </p:cNvPicPr>
          <p:nvPr/>
        </p:nvPicPr>
        <p:blipFill>
          <a:blip r:embed="rId2"/>
          <a:stretch>
            <a:fillRect/>
          </a:stretch>
        </p:blipFill>
        <p:spPr>
          <a:xfrm>
            <a:off x="6228184" y="2053474"/>
            <a:ext cx="1152128" cy="669634"/>
          </a:xfrm>
          <a:prstGeom prst="rect">
            <a:avLst/>
          </a:prstGeom>
        </p:spPr>
      </p:pic>
      <p:sp>
        <p:nvSpPr>
          <p:cNvPr id="12" name="CuadroTexto 8"/>
          <p:cNvSpPr txBox="1"/>
          <p:nvPr/>
        </p:nvSpPr>
        <p:spPr>
          <a:xfrm>
            <a:off x="838201" y="1494301"/>
            <a:ext cx="990600" cy="276999"/>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7" name="CuadroTexto 6"/>
          <p:cNvSpPr txBox="1"/>
          <p:nvPr/>
        </p:nvSpPr>
        <p:spPr>
          <a:xfrm>
            <a:off x="762000" y="2590801"/>
            <a:ext cx="7543800" cy="3139321"/>
          </a:xfrm>
          <a:prstGeom prst="rect">
            <a:avLst/>
          </a:prstGeom>
          <a:noFill/>
        </p:spPr>
        <p:txBody>
          <a:bodyPr wrap="square" rtlCol="0">
            <a:spAutoFit/>
          </a:bodyPr>
          <a:lstStyle/>
          <a:p>
            <a:r>
              <a:rPr lang="es-ES_tradnl" sz="1800" u="sng" dirty="0" smtClean="0"/>
              <a:t>Al comenzar se reflexionará acerca de la pasión, lanzando el siguiente cuestionamiento al grupo:</a:t>
            </a:r>
          </a:p>
          <a:p>
            <a:endParaRPr lang="es-ES_tradnl" sz="1800" b="1" dirty="0" smtClean="0"/>
          </a:p>
          <a:p>
            <a:r>
              <a:rPr lang="es-ES_tradnl" sz="1800" b="1" dirty="0" smtClean="0"/>
              <a:t>Piensen en un momento pasional que hayan vivido recientemente, no importa si es con su pareja o en algún otro ámbito ¿Qué sintieron en ese momento? ¿Deseo? ¿Una </a:t>
            </a:r>
            <a:r>
              <a:rPr sz="1800" b="1" dirty="0" smtClean="0"/>
              <a:t>fuerza interna que </a:t>
            </a:r>
            <a:r>
              <a:rPr lang="es-ES_tradnl" sz="1800" b="1" dirty="0" smtClean="0"/>
              <a:t>los movía </a:t>
            </a:r>
            <a:r>
              <a:rPr sz="1800" b="1" dirty="0" smtClean="0"/>
              <a:t>a</a:t>
            </a:r>
            <a:r>
              <a:rPr lang="es-ES_tradnl" sz="1800" b="1" dirty="0" smtClean="0"/>
              <a:t> llevar a cabo esa acción? </a:t>
            </a:r>
          </a:p>
          <a:p>
            <a:endParaRPr lang="es-ES_tradnl" sz="1800" dirty="0" smtClean="0"/>
          </a:p>
          <a:p>
            <a:r>
              <a:rPr lang="es-ES_tradnl" sz="1800" dirty="0" smtClean="0"/>
              <a:t>La pasión es una emoción intensa que engloba el entusiasmo o deseo por algo </a:t>
            </a:r>
            <a:r>
              <a:rPr sz="1800" dirty="0" smtClean="0"/>
              <a:t>que </a:t>
            </a:r>
            <a:r>
              <a:rPr lang="es-ES_tradnl" sz="1800" dirty="0" smtClean="0"/>
              <a:t>te</a:t>
            </a:r>
            <a:r>
              <a:rPr sz="1800" dirty="0" smtClean="0"/>
              <a:t> permite crecer y realizar</a:t>
            </a:r>
            <a:r>
              <a:rPr lang="es-ES_tradnl" sz="1800" dirty="0" smtClean="0"/>
              <a:t>t</a:t>
            </a:r>
            <a:r>
              <a:rPr sz="1800" dirty="0" smtClean="0"/>
              <a:t>e como persona, de la forma en  que decidi</a:t>
            </a:r>
            <a:r>
              <a:rPr lang="es-ES_tradnl" sz="1800" dirty="0" smtClean="0"/>
              <a:t>ste </a:t>
            </a:r>
            <a:r>
              <a:rPr sz="1800" dirty="0" smtClean="0"/>
              <a:t>y haciendo lo que siente</a:t>
            </a:r>
            <a:r>
              <a:rPr lang="es-ES_tradnl" sz="1800" dirty="0" smtClean="0"/>
              <a:t>s</a:t>
            </a:r>
            <a:r>
              <a:rPr sz="1800" dirty="0" smtClean="0"/>
              <a:t> que debe</a:t>
            </a:r>
            <a:r>
              <a:rPr lang="es-ES_tradnl" sz="1800" dirty="0" smtClean="0"/>
              <a:t>s</a:t>
            </a:r>
            <a:r>
              <a:rPr sz="1800" dirty="0" smtClean="0"/>
              <a:t> hacer.</a:t>
            </a:r>
            <a:br>
              <a:rPr sz="1800" dirty="0" smtClean="0"/>
            </a:br>
            <a:endParaRPr sz="1800" dirty="0" smtClean="0"/>
          </a:p>
        </p:txBody>
      </p:sp>
      <p:sp>
        <p:nvSpPr>
          <p:cNvPr id="6" name="Rectángulo redondeado 5"/>
          <p:cNvSpPr/>
          <p:nvPr/>
        </p:nvSpPr>
        <p:spPr>
          <a:xfrm>
            <a:off x="1066800" y="2133600"/>
            <a:ext cx="7315200" cy="304800"/>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solidFill>
                  <a:srgbClr val="000000"/>
                </a:solidFill>
              </a:rPr>
              <a:t>Introducción </a:t>
            </a:r>
            <a:endParaRPr lang="es-ES_tradnl" sz="1600" dirty="0">
              <a:solidFill>
                <a:srgbClr val="000000"/>
              </a:solidFill>
            </a:endParaRPr>
          </a:p>
        </p:txBody>
      </p:sp>
      <p:sp>
        <p:nvSpPr>
          <p:cNvPr id="8" name="Elipse 7"/>
          <p:cNvSpPr/>
          <p:nvPr/>
        </p:nvSpPr>
        <p:spPr>
          <a:xfrm>
            <a:off x="990601" y="2133600"/>
            <a:ext cx="340191" cy="304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smtClean="0"/>
              <a:t>1</a:t>
            </a:r>
            <a:endParaRPr lang="es-ES_tradnl" sz="1400" dirty="0"/>
          </a:p>
        </p:txBody>
      </p:sp>
      <p:pic>
        <p:nvPicPr>
          <p:cNvPr id="11" name="Imagen 10" descr="logo - actitud eres tu.png"/>
          <p:cNvPicPr>
            <a:picLocks noChangeAspect="1"/>
          </p:cNvPicPr>
          <p:nvPr/>
        </p:nvPicPr>
        <p:blipFill>
          <a:blip r:embed="rId2"/>
          <a:stretch>
            <a:fillRect/>
          </a:stretch>
        </p:blipFill>
        <p:spPr>
          <a:xfrm>
            <a:off x="60954" y="5754302"/>
            <a:ext cx="1767847" cy="1027499"/>
          </a:xfrm>
          <a:prstGeom prst="rect">
            <a:avLst/>
          </a:prstGeom>
        </p:spPr>
      </p:pic>
      <p:sp>
        <p:nvSpPr>
          <p:cNvPr id="10" name="Rectángulo redondeado 9"/>
          <p:cNvSpPr/>
          <p:nvPr/>
        </p:nvSpPr>
        <p:spPr>
          <a:xfrm>
            <a:off x="1066800" y="12954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a:t>
            </a:r>
            <a:r>
              <a:rPr lang="es-ES_tradnl" smtClean="0">
                <a:solidFill>
                  <a:srgbClr val="000000"/>
                </a:solidFill>
              </a:rPr>
              <a:t>PASIÓN</a:t>
            </a:r>
            <a:endParaRPr lang="es-ES_tradnl" dirty="0">
              <a:solidFill>
                <a:srgbClr val="000000"/>
              </a:solidFill>
            </a:endParaRPr>
          </a:p>
        </p:txBody>
      </p:sp>
      <p:sp>
        <p:nvSpPr>
          <p:cNvPr id="5" name="Elipse 4"/>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13" name="CuadroTexto 8"/>
          <p:cNvSpPr txBox="1"/>
          <p:nvPr/>
        </p:nvSpPr>
        <p:spPr>
          <a:xfrm>
            <a:off x="838201" y="1494301"/>
            <a:ext cx="990600" cy="276999"/>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7" name="CuadroTexto 6"/>
          <p:cNvSpPr txBox="1"/>
          <p:nvPr/>
        </p:nvSpPr>
        <p:spPr>
          <a:xfrm>
            <a:off x="914400" y="2514600"/>
            <a:ext cx="7620000" cy="3416320"/>
          </a:xfrm>
          <a:prstGeom prst="rect">
            <a:avLst/>
          </a:prstGeom>
          <a:noFill/>
        </p:spPr>
        <p:txBody>
          <a:bodyPr wrap="square" rtlCol="0">
            <a:spAutoFit/>
          </a:bodyPr>
          <a:lstStyle/>
          <a:p>
            <a:r>
              <a:rPr lang="es-ES_tradnl" sz="1800" u="sng" dirty="0" smtClean="0"/>
              <a:t>Se da una introducción al video:</a:t>
            </a:r>
            <a:r>
              <a:rPr lang="es-ES_tradnl" sz="1800" dirty="0" smtClean="0"/>
              <a:t> La pasión la podemos tener tanto con nuestra pareja, como con nuestra familia, sin embrago, es necesario que también se tenga en nuestro trabajo, para comprender mejor el tema veamos el siguiente video</a:t>
            </a:r>
          </a:p>
          <a:p>
            <a:endParaRPr lang="es-ES_tradnl" sz="1800" dirty="0" smtClean="0"/>
          </a:p>
          <a:p>
            <a:r>
              <a:rPr lang="es-ES_tradnl" sz="1800" dirty="0" smtClean="0"/>
              <a:t>Proyección del video: Herramientas para Fortalecer la Pasión por el Trabajo</a:t>
            </a:r>
          </a:p>
          <a:p>
            <a:r>
              <a:rPr lang="es-ES_tradnl" sz="1800" dirty="0" smtClean="0">
                <a:hlinkClick r:id="rId2"/>
              </a:rPr>
              <a:t>https://www.youtube.com/watch?v=ygMkh4QYxbg</a:t>
            </a:r>
            <a:r>
              <a:rPr lang="es-ES_tradnl" sz="1800" dirty="0" smtClean="0"/>
              <a:t>   </a:t>
            </a:r>
          </a:p>
          <a:p>
            <a:endParaRPr lang="es-ES_tradnl" sz="1800" dirty="0" smtClean="0"/>
          </a:p>
          <a:p>
            <a:r>
              <a:rPr lang="es-ES_tradnl" sz="1800" u="sng" dirty="0" smtClean="0">
                <a:solidFill>
                  <a:srgbClr val="000000"/>
                </a:solidFill>
              </a:rPr>
              <a:t>Se lanza al grupo la pregunta:</a:t>
            </a:r>
          </a:p>
          <a:p>
            <a:endParaRPr lang="es-ES_tradnl" sz="1800" dirty="0" smtClean="0"/>
          </a:p>
          <a:p>
            <a:r>
              <a:rPr lang="es-ES_tradnl" sz="1800" dirty="0" smtClean="0"/>
              <a:t>¿Ustedes tienen pasión por lo que hacen?</a:t>
            </a:r>
          </a:p>
        </p:txBody>
      </p:sp>
      <p:sp>
        <p:nvSpPr>
          <p:cNvPr id="6" name="Rectángulo redondeado 5"/>
          <p:cNvSpPr/>
          <p:nvPr/>
        </p:nvSpPr>
        <p:spPr>
          <a:xfrm>
            <a:off x="1066800" y="2133600"/>
            <a:ext cx="7315200" cy="304800"/>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solidFill>
                  <a:srgbClr val="000000"/>
                </a:solidFill>
              </a:rPr>
              <a:t>Video de sensibilización </a:t>
            </a:r>
            <a:endParaRPr lang="es-ES_tradnl" sz="1600" dirty="0">
              <a:solidFill>
                <a:srgbClr val="000000"/>
              </a:solidFill>
            </a:endParaRPr>
          </a:p>
        </p:txBody>
      </p:sp>
      <p:sp>
        <p:nvSpPr>
          <p:cNvPr id="8" name="Elipse 7"/>
          <p:cNvSpPr/>
          <p:nvPr/>
        </p:nvSpPr>
        <p:spPr>
          <a:xfrm>
            <a:off x="990601" y="2133600"/>
            <a:ext cx="340191" cy="304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smtClean="0"/>
              <a:t>2</a:t>
            </a:r>
            <a:endParaRPr lang="es-ES_tradnl" sz="1400" dirty="0"/>
          </a:p>
        </p:txBody>
      </p:sp>
      <p:pic>
        <p:nvPicPr>
          <p:cNvPr id="9" name="Imagen 8" descr="logo - actitud eres tu.png"/>
          <p:cNvPicPr>
            <a:picLocks noChangeAspect="1"/>
          </p:cNvPicPr>
          <p:nvPr/>
        </p:nvPicPr>
        <p:blipFill>
          <a:blip r:embed="rId3"/>
          <a:stretch>
            <a:fillRect/>
          </a:stretch>
        </p:blipFill>
        <p:spPr>
          <a:xfrm>
            <a:off x="60955" y="5833999"/>
            <a:ext cx="1630726" cy="947802"/>
          </a:xfrm>
          <a:prstGeom prst="rect">
            <a:avLst/>
          </a:prstGeom>
        </p:spPr>
      </p:pic>
      <p:sp>
        <p:nvSpPr>
          <p:cNvPr id="10" name="Rectángulo redondeado 9"/>
          <p:cNvSpPr/>
          <p:nvPr/>
        </p:nvSpPr>
        <p:spPr>
          <a:xfrm>
            <a:off x="1066800" y="12954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a:t>
            </a:r>
            <a:r>
              <a:rPr lang="es-ES_tradnl" smtClean="0">
                <a:solidFill>
                  <a:srgbClr val="000000"/>
                </a:solidFill>
              </a:rPr>
              <a:t>PASIÓN</a:t>
            </a:r>
            <a:endParaRPr lang="es-ES_tradnl" dirty="0">
              <a:solidFill>
                <a:srgbClr val="000000"/>
              </a:solidFill>
            </a:endParaRPr>
          </a:p>
        </p:txBody>
      </p:sp>
      <p:sp>
        <p:nvSpPr>
          <p:cNvPr id="11" name="Elipse 10"/>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13" name="CuadroTexto 8"/>
          <p:cNvSpPr txBox="1"/>
          <p:nvPr/>
        </p:nvSpPr>
        <p:spPr>
          <a:xfrm>
            <a:off x="814138" y="1494299"/>
            <a:ext cx="990600" cy="276999"/>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7" name="CuadroTexto 6"/>
          <p:cNvSpPr txBox="1"/>
          <p:nvPr/>
        </p:nvSpPr>
        <p:spPr>
          <a:xfrm>
            <a:off x="838200" y="2824878"/>
            <a:ext cx="7543800" cy="2862322"/>
          </a:xfrm>
          <a:prstGeom prst="rect">
            <a:avLst/>
          </a:prstGeom>
          <a:noFill/>
        </p:spPr>
        <p:txBody>
          <a:bodyPr wrap="square" rtlCol="0">
            <a:spAutoFit/>
          </a:bodyPr>
          <a:lstStyle/>
          <a:p>
            <a:r>
              <a:rPr lang="es-ES_tradnl" sz="1800" u="sng" dirty="0" smtClean="0"/>
              <a:t>Se inicia la dinámica a partir del paso 1. </a:t>
            </a:r>
          </a:p>
          <a:p>
            <a:endParaRPr lang="es-ES_tradnl" sz="1800" b="1" dirty="0" smtClean="0"/>
          </a:p>
          <a:p>
            <a:r>
              <a:rPr lang="es-ES_tradnl" sz="1800" b="1" dirty="0" smtClean="0"/>
              <a:t>Objetivo: </a:t>
            </a:r>
            <a:r>
              <a:rPr lang="es-ES_tradnl" sz="1800" dirty="0" smtClean="0"/>
              <a:t>Valorar la pasión dentro de nuestra vida</a:t>
            </a:r>
            <a:r>
              <a:rPr lang="es-ES_tradnl" sz="1800" dirty="0" smtClean="0"/>
              <a:t>.</a:t>
            </a:r>
          </a:p>
          <a:p>
            <a:endParaRPr lang="es-ES_tradnl" sz="1800" dirty="0" smtClean="0"/>
          </a:p>
          <a:p>
            <a:r>
              <a:rPr lang="es-ES_tradnl" sz="1800" b="1" dirty="0" smtClean="0"/>
              <a:t>Materiales: </a:t>
            </a:r>
            <a:r>
              <a:rPr lang="es-ES_tradnl" sz="1800" dirty="0" smtClean="0"/>
              <a:t>Hojas con la imagen del árbol que aparece en la siguiente diapositiva y </a:t>
            </a:r>
            <a:r>
              <a:rPr lang="es-ES_tradnl" sz="1800" dirty="0" smtClean="0"/>
              <a:t>lapicero.</a:t>
            </a:r>
          </a:p>
          <a:p>
            <a:endParaRPr lang="es-ES_tradnl" sz="1800" dirty="0" smtClean="0"/>
          </a:p>
          <a:p>
            <a:r>
              <a:rPr lang="es-ES_tradnl" sz="1800" b="1" dirty="0" smtClean="0"/>
              <a:t>Paso 1</a:t>
            </a:r>
            <a:r>
              <a:rPr lang="es-ES_tradnl" sz="1800" dirty="0" smtClean="0"/>
              <a:t>. </a:t>
            </a:r>
            <a:r>
              <a:rPr lang="es-ES_tradnl" sz="1800" dirty="0" smtClean="0"/>
              <a:t>El Coach de Actitud entrega </a:t>
            </a:r>
            <a:r>
              <a:rPr lang="es-ES_tradnl" sz="1800" dirty="0" smtClean="0"/>
              <a:t>a cada persona una hoja con la imagen, que se encuentra en la siguiente diapositiva:</a:t>
            </a:r>
          </a:p>
          <a:p>
            <a:endParaRPr lang="es-ES_tradnl" sz="1800" dirty="0" smtClean="0"/>
          </a:p>
        </p:txBody>
      </p:sp>
      <p:sp>
        <p:nvSpPr>
          <p:cNvPr id="6" name="Rectángulo redondeado 5"/>
          <p:cNvSpPr/>
          <p:nvPr/>
        </p:nvSpPr>
        <p:spPr>
          <a:xfrm>
            <a:off x="1066800" y="2133600"/>
            <a:ext cx="7315200" cy="304800"/>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solidFill>
                  <a:srgbClr val="000000"/>
                </a:solidFill>
              </a:rPr>
              <a:t>Dinámica significativa. El árbol de la pasión</a:t>
            </a:r>
            <a:endParaRPr lang="es-ES_tradnl" sz="1600" dirty="0">
              <a:solidFill>
                <a:srgbClr val="000000"/>
              </a:solidFill>
            </a:endParaRPr>
          </a:p>
        </p:txBody>
      </p:sp>
      <p:sp>
        <p:nvSpPr>
          <p:cNvPr id="8" name="Elipse 7"/>
          <p:cNvSpPr/>
          <p:nvPr/>
        </p:nvSpPr>
        <p:spPr>
          <a:xfrm>
            <a:off x="990601" y="2133600"/>
            <a:ext cx="340191" cy="304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smtClean="0"/>
              <a:t>3</a:t>
            </a:r>
            <a:endParaRPr lang="es-ES_tradnl" sz="1400" dirty="0"/>
          </a:p>
        </p:txBody>
      </p:sp>
      <p:pic>
        <p:nvPicPr>
          <p:cNvPr id="9" name="Imagen 8" descr="logo - actitud eres tu.png"/>
          <p:cNvPicPr>
            <a:picLocks noChangeAspect="1"/>
          </p:cNvPicPr>
          <p:nvPr/>
        </p:nvPicPr>
        <p:blipFill>
          <a:blip r:embed="rId2"/>
          <a:stretch>
            <a:fillRect/>
          </a:stretch>
        </p:blipFill>
        <p:spPr>
          <a:xfrm>
            <a:off x="60954" y="5754302"/>
            <a:ext cx="1767847" cy="1027499"/>
          </a:xfrm>
          <a:prstGeom prst="rect">
            <a:avLst/>
          </a:prstGeom>
        </p:spPr>
      </p:pic>
      <p:sp>
        <p:nvSpPr>
          <p:cNvPr id="10" name="Rectángulo redondeado 9"/>
          <p:cNvSpPr/>
          <p:nvPr/>
        </p:nvSpPr>
        <p:spPr>
          <a:xfrm>
            <a:off x="1066800" y="12954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a:t>
            </a:r>
            <a:r>
              <a:rPr lang="es-ES_tradnl" smtClean="0">
                <a:solidFill>
                  <a:srgbClr val="000000"/>
                </a:solidFill>
              </a:rPr>
              <a:t>PASIÓN</a:t>
            </a:r>
            <a:endParaRPr lang="es-ES_tradnl" dirty="0">
              <a:solidFill>
                <a:srgbClr val="000000"/>
              </a:solidFill>
            </a:endParaRPr>
          </a:p>
        </p:txBody>
      </p:sp>
      <p:sp>
        <p:nvSpPr>
          <p:cNvPr id="11" name="Elipse 10"/>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14" name="CuadroTexto 8"/>
          <p:cNvSpPr txBox="1"/>
          <p:nvPr/>
        </p:nvSpPr>
        <p:spPr>
          <a:xfrm>
            <a:off x="813382" y="1499800"/>
            <a:ext cx="990600" cy="276999"/>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pic>
        <p:nvPicPr>
          <p:cNvPr id="4" name="Imagen 3" descr="logo - actitud eres tu.png"/>
          <p:cNvPicPr>
            <a:picLocks noChangeAspect="1"/>
          </p:cNvPicPr>
          <p:nvPr/>
        </p:nvPicPr>
        <p:blipFill>
          <a:blip r:embed="rId2"/>
          <a:stretch>
            <a:fillRect/>
          </a:stretch>
        </p:blipFill>
        <p:spPr>
          <a:xfrm>
            <a:off x="60954" y="5754302"/>
            <a:ext cx="1767847" cy="1027499"/>
          </a:xfrm>
          <a:prstGeom prst="rect">
            <a:avLst/>
          </a:prstGeom>
        </p:spPr>
      </p:pic>
      <p:pic>
        <p:nvPicPr>
          <p:cNvPr id="7" name="Imagen 6" descr="arbolito1.png"/>
          <p:cNvPicPr>
            <a:picLocks noChangeAspect="1"/>
          </p:cNvPicPr>
          <p:nvPr/>
        </p:nvPicPr>
        <p:blipFill>
          <a:blip r:embed="rId3"/>
          <a:stretch>
            <a:fillRect/>
          </a:stretch>
        </p:blipFill>
        <p:spPr>
          <a:xfrm>
            <a:off x="5029200" y="990600"/>
            <a:ext cx="3663347" cy="5181600"/>
          </a:xfrm>
          <a:prstGeom prst="rect">
            <a:avLst/>
          </a:prstGeom>
        </p:spPr>
      </p:pic>
      <p:sp>
        <p:nvSpPr>
          <p:cNvPr id="8" name="CuadroTexto 7"/>
          <p:cNvSpPr txBox="1"/>
          <p:nvPr/>
        </p:nvSpPr>
        <p:spPr>
          <a:xfrm>
            <a:off x="457200" y="2057400"/>
            <a:ext cx="4191000" cy="2308324"/>
          </a:xfrm>
          <a:prstGeom prst="rect">
            <a:avLst/>
          </a:prstGeom>
          <a:noFill/>
        </p:spPr>
        <p:txBody>
          <a:bodyPr wrap="square" rtlCol="0">
            <a:spAutoFit/>
          </a:bodyPr>
          <a:lstStyle/>
          <a:p>
            <a:r>
              <a:rPr lang="es-ES_tradnl" dirty="0" smtClean="0"/>
              <a:t>Se solicita que el </a:t>
            </a:r>
            <a:r>
              <a:rPr lang="es-ES_tradnl" dirty="0"/>
              <a:t>C</a:t>
            </a:r>
            <a:r>
              <a:rPr lang="es-ES_tradnl" dirty="0" smtClean="0"/>
              <a:t>oach </a:t>
            </a:r>
            <a:r>
              <a:rPr lang="es-ES_tradnl" dirty="0" smtClean="0"/>
              <a:t>de </a:t>
            </a:r>
            <a:r>
              <a:rPr lang="es-ES_tradnl" dirty="0" smtClean="0"/>
              <a:t>Actitud </a:t>
            </a:r>
            <a:r>
              <a:rPr lang="es-ES_tradnl" dirty="0" smtClean="0"/>
              <a:t>imprima la siguiente imagen en tamaño carta y se la entregue a los participantes.</a:t>
            </a:r>
          </a:p>
          <a:p>
            <a:endParaRPr lang="es-ES_tradnl"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pic>
        <p:nvPicPr>
          <p:cNvPr id="4" name="Imagen 3" descr="logo - actitud eres tu.png"/>
          <p:cNvPicPr>
            <a:picLocks noChangeAspect="1"/>
          </p:cNvPicPr>
          <p:nvPr/>
        </p:nvPicPr>
        <p:blipFill>
          <a:blip r:embed="rId2"/>
          <a:stretch>
            <a:fillRect/>
          </a:stretch>
        </p:blipFill>
        <p:spPr>
          <a:xfrm>
            <a:off x="60954" y="5830501"/>
            <a:ext cx="1767847" cy="1027499"/>
          </a:xfrm>
          <a:prstGeom prst="rect">
            <a:avLst/>
          </a:prstGeom>
        </p:spPr>
      </p:pic>
      <p:sp>
        <p:nvSpPr>
          <p:cNvPr id="5" name="CuadroTexto 4"/>
          <p:cNvSpPr txBox="1"/>
          <p:nvPr/>
        </p:nvSpPr>
        <p:spPr>
          <a:xfrm>
            <a:off x="304800" y="990600"/>
            <a:ext cx="8610600" cy="5078313"/>
          </a:xfrm>
          <a:prstGeom prst="rect">
            <a:avLst/>
          </a:prstGeom>
          <a:noFill/>
        </p:spPr>
        <p:txBody>
          <a:bodyPr wrap="square" rtlCol="0">
            <a:spAutoFit/>
          </a:bodyPr>
          <a:lstStyle/>
          <a:p>
            <a:r>
              <a:rPr lang="es-ES_tradnl" sz="1800" b="1" dirty="0" smtClean="0"/>
              <a:t>Paso 2: </a:t>
            </a:r>
            <a:r>
              <a:rPr lang="es-ES_tradnl" sz="1800" dirty="0" smtClean="0"/>
              <a:t>Se solicita que respondan las preguntas que se encentran ahí.</a:t>
            </a:r>
          </a:p>
          <a:p>
            <a:r>
              <a:rPr lang="es-ES_tradnl" sz="1800" b="1" dirty="0" smtClean="0"/>
              <a:t> </a:t>
            </a:r>
            <a:endParaRPr lang="es-ES_tradnl" sz="1800" dirty="0" smtClean="0"/>
          </a:p>
          <a:p>
            <a:r>
              <a:rPr lang="es-ES_tradnl" sz="1800" b="1" dirty="0" smtClean="0"/>
              <a:t>Paso 3: </a:t>
            </a:r>
            <a:r>
              <a:rPr lang="es-ES_tradnl" sz="1800" dirty="0" smtClean="0"/>
              <a:t>Se pide a las personas que lean sus respuestas detenidamente y se pongan a pensar en lo que escribieron, y se lanza la pregunta: </a:t>
            </a:r>
            <a:r>
              <a:rPr lang="es-ES_tradnl" sz="1800" b="1" dirty="0" smtClean="0"/>
              <a:t>¿Están reflejadas su pasiones en esa hoja? </a:t>
            </a:r>
          </a:p>
          <a:p>
            <a:r>
              <a:rPr lang="es-ES_tradnl" sz="1800" b="1" dirty="0" smtClean="0"/>
              <a:t>¿Está ahí el motivo por el que vienen a trabajar día a día?</a:t>
            </a:r>
          </a:p>
          <a:p>
            <a:endParaRPr lang="es-ES_tradnl" sz="1800" b="1" dirty="0" smtClean="0"/>
          </a:p>
          <a:p>
            <a:r>
              <a:rPr lang="es-ES_tradnl" sz="1800" b="1" dirty="0" smtClean="0"/>
              <a:t>Utilicen ese deseo como un impulso para trabajar aquí, y así mismo sientan pasión por atender al cliente y brindarle un servicio de excelencia. </a:t>
            </a:r>
          </a:p>
          <a:p>
            <a:endParaRPr lang="es-ES_tradnl" sz="1800" dirty="0" smtClean="0"/>
          </a:p>
          <a:p>
            <a:r>
              <a:rPr lang="es-ES_tradnl" sz="1800" b="1" dirty="0" smtClean="0"/>
              <a:t>Paso 4: </a:t>
            </a:r>
            <a:r>
              <a:rPr lang="es-ES_tradnl" sz="1800" dirty="0" smtClean="0"/>
              <a:t>La hoja se la llevarán a su casa y la pondrán en su espejo, para que diario recuerden que es lo que los motiva a venir al trabajo y tener la mejor                     frente al día a día.</a:t>
            </a:r>
          </a:p>
          <a:p>
            <a:endParaRPr lang="es-ES_tradnl" sz="1800" dirty="0" smtClean="0"/>
          </a:p>
          <a:p>
            <a:r>
              <a:rPr lang="es-ES_tradnl" sz="1800" b="1" dirty="0" smtClean="0"/>
              <a:t>Paso 5: </a:t>
            </a:r>
            <a:r>
              <a:rPr lang="es-ES_tradnl" sz="1800" dirty="0" smtClean="0"/>
              <a:t>Se solicita a los participantes que se tomen una foto haciendo lo que les apasiona en su vida y enviarla al </a:t>
            </a:r>
            <a:r>
              <a:rPr lang="es-ES_tradnl" sz="1800" dirty="0" smtClean="0"/>
              <a:t>C</a:t>
            </a:r>
            <a:r>
              <a:rPr lang="es-ES_tradnl" sz="1800" dirty="0" smtClean="0"/>
              <a:t>oach</a:t>
            </a:r>
            <a:r>
              <a:rPr lang="es-ES_tradnl" sz="1800" dirty="0" smtClean="0"/>
              <a:t>, él se encargará de hacer un collage con esas fotos, el cual se colocará en un lugar común de empleados de la sala y conservará ahí por todo el mes.  </a:t>
            </a:r>
            <a:endParaRPr lang="es-ES_tradnl" sz="1800" dirty="0"/>
          </a:p>
        </p:txBody>
      </p:sp>
      <p:pic>
        <p:nvPicPr>
          <p:cNvPr id="6" name="Imagen 5" descr="logo - actitud eres tu.png"/>
          <p:cNvPicPr>
            <a:picLocks noChangeAspect="1"/>
          </p:cNvPicPr>
          <p:nvPr/>
        </p:nvPicPr>
        <p:blipFill>
          <a:blip r:embed="rId2"/>
          <a:stretch>
            <a:fillRect/>
          </a:stretch>
        </p:blipFill>
        <p:spPr>
          <a:xfrm>
            <a:off x="7538380" y="4005064"/>
            <a:ext cx="1047616" cy="60889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7" name="CuadroTexto 6"/>
          <p:cNvSpPr txBox="1"/>
          <p:nvPr/>
        </p:nvSpPr>
        <p:spPr>
          <a:xfrm>
            <a:off x="762000" y="2514600"/>
            <a:ext cx="8077200" cy="3693319"/>
          </a:xfrm>
          <a:prstGeom prst="rect">
            <a:avLst/>
          </a:prstGeom>
          <a:noFill/>
        </p:spPr>
        <p:txBody>
          <a:bodyPr wrap="square" rtlCol="0">
            <a:spAutoFit/>
          </a:bodyPr>
          <a:lstStyle/>
          <a:p>
            <a:r>
              <a:rPr lang="es-ES_tradnl" sz="1800" u="sng" dirty="0" smtClean="0"/>
              <a:t>Se presenta el </a:t>
            </a:r>
            <a:r>
              <a:rPr lang="es-ES_tradnl" sz="1800" u="sng" dirty="0" smtClean="0"/>
              <a:t>afiche </a:t>
            </a:r>
            <a:r>
              <a:rPr lang="es-ES_tradnl" sz="1800" u="sng" dirty="0" smtClean="0"/>
              <a:t>de reforzamiento. La persona facilitadora hace un cierre. </a:t>
            </a:r>
          </a:p>
          <a:p>
            <a:endParaRPr lang="es-ES_tradnl" sz="1800" dirty="0" smtClean="0"/>
          </a:p>
          <a:p>
            <a:r>
              <a:rPr lang="es-ES_tradnl" sz="1800" dirty="0" smtClean="0"/>
              <a:t>Es importante que hayan identificado cuales son sus pasiones, </a:t>
            </a:r>
            <a:r>
              <a:rPr lang="es-ES_tradnl" sz="1800" dirty="0" err="1" smtClean="0"/>
              <a:t>t</a:t>
            </a:r>
            <a:r>
              <a:rPr sz="1800" dirty="0" smtClean="0"/>
              <a:t>odos merecemos crear una </a:t>
            </a:r>
            <a:r>
              <a:rPr lang="es-ES_tradnl" sz="1800" dirty="0" smtClean="0"/>
              <a:t>v</a:t>
            </a:r>
            <a:r>
              <a:rPr sz="1800" dirty="0" smtClean="0"/>
              <a:t>ida </a:t>
            </a:r>
            <a:r>
              <a:rPr lang="es-ES_tradnl" sz="1800" dirty="0" smtClean="0"/>
              <a:t>a</a:t>
            </a:r>
            <a:r>
              <a:rPr sz="1800" dirty="0" smtClean="0"/>
              <a:t>pasionante y todos debemos disfrutar lo que hacemos el día a día.</a:t>
            </a:r>
            <a:endParaRPr lang="es-ES_tradnl" sz="1800" dirty="0" smtClean="0"/>
          </a:p>
          <a:p>
            <a:endParaRPr lang="es-ES_tradnl" sz="1800" dirty="0" smtClean="0"/>
          </a:p>
          <a:p>
            <a:r>
              <a:rPr lang="es-ES_tradnl" sz="1800" dirty="0" smtClean="0"/>
              <a:t>Para ello, es importante que mantengas presente los siguientes puntos:</a:t>
            </a:r>
          </a:p>
          <a:p>
            <a:endParaRPr lang="es-ES_tradnl" sz="1800" dirty="0" smtClean="0"/>
          </a:p>
          <a:p>
            <a:r>
              <a:rPr lang="es-ES_tradnl" sz="1800" dirty="0" smtClean="0"/>
              <a:t>1. Encuentra esa </a:t>
            </a:r>
            <a:r>
              <a:rPr sz="1800" dirty="0" smtClean="0"/>
              <a:t>verdadera razón que mantenga llena tu fuerza de voluntad</a:t>
            </a:r>
            <a:r>
              <a:rPr lang="es-ES_tradnl" sz="1800" dirty="0" smtClean="0"/>
              <a:t> para date permiso de hacer cosas nuevas, y </a:t>
            </a:r>
            <a:r>
              <a:rPr sz="1800" dirty="0" smtClean="0"/>
              <a:t>eso que estabas pensando hacer</a:t>
            </a:r>
            <a:r>
              <a:rPr lang="es-ES_tradnl" sz="1800" dirty="0" smtClean="0"/>
              <a:t>.</a:t>
            </a:r>
          </a:p>
          <a:p>
            <a:endParaRPr lang="es-ES_tradnl" sz="1800" dirty="0" smtClean="0"/>
          </a:p>
        </p:txBody>
      </p:sp>
      <p:sp>
        <p:nvSpPr>
          <p:cNvPr id="6" name="Rectángulo redondeado 5"/>
          <p:cNvSpPr/>
          <p:nvPr/>
        </p:nvSpPr>
        <p:spPr>
          <a:xfrm>
            <a:off x="1066800" y="2133600"/>
            <a:ext cx="7315200" cy="304800"/>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solidFill>
                  <a:srgbClr val="000000"/>
                </a:solidFill>
              </a:rPr>
              <a:t>Afiche</a:t>
            </a:r>
            <a:r>
              <a:rPr lang="es-ES_tradnl" sz="1600" dirty="0" smtClean="0">
                <a:solidFill>
                  <a:srgbClr val="000000"/>
                </a:solidFill>
              </a:rPr>
              <a:t> </a:t>
            </a:r>
            <a:r>
              <a:rPr lang="es-ES_tradnl" sz="1600" dirty="0" smtClean="0">
                <a:solidFill>
                  <a:srgbClr val="000000"/>
                </a:solidFill>
              </a:rPr>
              <a:t>de reforzamiento </a:t>
            </a:r>
            <a:endParaRPr lang="es-ES_tradnl" sz="1600" dirty="0">
              <a:solidFill>
                <a:srgbClr val="000000"/>
              </a:solidFill>
            </a:endParaRPr>
          </a:p>
        </p:txBody>
      </p:sp>
      <p:sp>
        <p:nvSpPr>
          <p:cNvPr id="8" name="Elipse 7"/>
          <p:cNvSpPr/>
          <p:nvPr/>
        </p:nvSpPr>
        <p:spPr>
          <a:xfrm>
            <a:off x="990601" y="2133600"/>
            <a:ext cx="340191" cy="304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smtClean="0"/>
              <a:t>4</a:t>
            </a:r>
            <a:endParaRPr lang="es-ES_tradnl" sz="1400" dirty="0"/>
          </a:p>
        </p:txBody>
      </p:sp>
      <p:pic>
        <p:nvPicPr>
          <p:cNvPr id="9" name="Imagen 8" descr="logo - actitud eres tu.png"/>
          <p:cNvPicPr>
            <a:picLocks noChangeAspect="1"/>
          </p:cNvPicPr>
          <p:nvPr/>
        </p:nvPicPr>
        <p:blipFill>
          <a:blip r:embed="rId2"/>
          <a:stretch>
            <a:fillRect/>
          </a:stretch>
        </p:blipFill>
        <p:spPr>
          <a:xfrm>
            <a:off x="60954" y="5754302"/>
            <a:ext cx="1767847" cy="1027499"/>
          </a:xfrm>
          <a:prstGeom prst="rect">
            <a:avLst/>
          </a:prstGeom>
        </p:spPr>
      </p:pic>
      <p:sp>
        <p:nvSpPr>
          <p:cNvPr id="10" name="Rectángulo redondeado 9"/>
          <p:cNvSpPr/>
          <p:nvPr/>
        </p:nvSpPr>
        <p:spPr>
          <a:xfrm>
            <a:off x="1066800" y="1295400"/>
            <a:ext cx="7315200" cy="674802"/>
          </a:xfrm>
          <a:prstGeom prst="roundRect">
            <a:avLst/>
          </a:prstGeom>
          <a:noFill/>
          <a:ln>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000000"/>
                </a:solidFill>
              </a:rPr>
              <a:t>TEMA. </a:t>
            </a:r>
            <a:r>
              <a:rPr lang="es-ES_tradnl" smtClean="0">
                <a:solidFill>
                  <a:srgbClr val="000000"/>
                </a:solidFill>
              </a:rPr>
              <a:t>PASIÓN</a:t>
            </a:r>
            <a:endParaRPr lang="es-ES_tradnl" dirty="0">
              <a:solidFill>
                <a:srgbClr val="000000"/>
              </a:solidFill>
            </a:endParaRPr>
          </a:p>
        </p:txBody>
      </p:sp>
      <p:sp>
        <p:nvSpPr>
          <p:cNvPr id="11" name="Elipse 10"/>
          <p:cNvSpPr/>
          <p:nvPr/>
        </p:nvSpPr>
        <p:spPr>
          <a:xfrm>
            <a:off x="834773" y="1295400"/>
            <a:ext cx="765427" cy="6858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00" dirty="0"/>
          </a:p>
        </p:txBody>
      </p:sp>
      <p:sp>
        <p:nvSpPr>
          <p:cNvPr id="13" name="CuadroTexto 8"/>
          <p:cNvSpPr txBox="1"/>
          <p:nvPr/>
        </p:nvSpPr>
        <p:spPr>
          <a:xfrm>
            <a:off x="835491" y="1494300"/>
            <a:ext cx="993309" cy="269304"/>
          </a:xfrm>
          <a:prstGeom prst="rect">
            <a:avLst/>
          </a:prstGeom>
          <a:noFill/>
        </p:spPr>
        <p:txBody>
          <a:bodyPr wrap="square" rtlCol="0">
            <a:spAutoFit/>
          </a:bodyPr>
          <a:lstStyle/>
          <a:p>
            <a:r>
              <a:rPr lang="es-ES_tradnl" sz="1150" b="1" dirty="0" smtClean="0">
                <a:solidFill>
                  <a:schemeClr val="bg1"/>
                </a:solidFill>
              </a:rPr>
              <a:t>FEBRERO</a:t>
            </a:r>
            <a:endParaRPr lang="es-ES_tradnl" sz="115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80975" y="188914"/>
            <a:ext cx="6891339" cy="725487"/>
          </a:xfrm>
        </p:spPr>
        <p:txBody>
          <a:bodyPr/>
          <a:lstStyle/>
          <a:p>
            <a:r>
              <a:rPr lang="es-MX" altLang="es-MX" b="1" dirty="0" smtClean="0"/>
              <a:t>METODOLOGÍA POR TEMA</a:t>
            </a:r>
          </a:p>
        </p:txBody>
      </p:sp>
      <p:sp>
        <p:nvSpPr>
          <p:cNvPr id="5" name="CuadroTexto 4"/>
          <p:cNvSpPr txBox="1"/>
          <p:nvPr/>
        </p:nvSpPr>
        <p:spPr>
          <a:xfrm>
            <a:off x="304800" y="1371600"/>
            <a:ext cx="8610600" cy="4247317"/>
          </a:xfrm>
          <a:prstGeom prst="rect">
            <a:avLst/>
          </a:prstGeom>
          <a:noFill/>
        </p:spPr>
        <p:txBody>
          <a:bodyPr wrap="square" rtlCol="0">
            <a:spAutoFit/>
          </a:bodyPr>
          <a:lstStyle/>
          <a:p>
            <a:pPr marL="342900" indent="-342900">
              <a:buFont typeface="+mj-lt"/>
              <a:buAutoNum type="arabicPeriod" startAt="2"/>
            </a:pPr>
            <a:r>
              <a:rPr lang="es-ES_tradnl" sz="1800" dirty="0" smtClean="0"/>
              <a:t>Analiza lo que </a:t>
            </a:r>
            <a:r>
              <a:rPr lang="es-ES_tradnl" sz="1800" dirty="0" smtClean="0"/>
              <a:t>estás </a:t>
            </a:r>
            <a:r>
              <a:rPr lang="es-ES_tradnl" sz="1800" dirty="0" smtClean="0"/>
              <a:t>haciendo hoy, es muy importante que le pongas pasión a esto que haces día a día, tal vez no es lo que quieres hacer siempre, pero es parte del camino para alcanzar tus metas, así que disfrútalo y enfréntalo con la </a:t>
            </a:r>
            <a:r>
              <a:rPr lang="es-ES_tradnl" sz="1800" dirty="0" smtClean="0"/>
              <a:t>mejor </a:t>
            </a:r>
            <a:endParaRPr lang="es-ES_tradnl" sz="1800" dirty="0" smtClean="0"/>
          </a:p>
          <a:p>
            <a:pPr marL="342900" indent="-342900">
              <a:buFont typeface="+mj-lt"/>
              <a:buAutoNum type="arabicPeriod" startAt="2"/>
            </a:pPr>
            <a:endParaRPr lang="es-ES_tradnl" sz="1800" b="1" dirty="0" smtClean="0"/>
          </a:p>
          <a:p>
            <a:pPr marL="342900" indent="-342900">
              <a:buFont typeface="+mj-lt"/>
              <a:buAutoNum type="arabicPeriod" startAt="2"/>
            </a:pPr>
            <a:r>
              <a:rPr lang="es-ES_tradnl" sz="1800" dirty="0" smtClean="0"/>
              <a:t>Acepta los miedos y enfrenta los retos, recuerda que antes de ser excelente en lo que haces, debes de pasar por un aprendizaje y algunos fracasos, sin embargo eso te ayudará a ser mejor cada día</a:t>
            </a:r>
            <a:r>
              <a:rPr sz="1800" dirty="0" smtClean="0"/>
              <a:t>.</a:t>
            </a:r>
            <a:endParaRPr lang="es-ES_tradnl" sz="1800" dirty="0" smtClean="0"/>
          </a:p>
          <a:p>
            <a:pPr marL="342900" indent="-342900">
              <a:buFont typeface="+mj-lt"/>
              <a:buAutoNum type="arabicPeriod" startAt="2"/>
            </a:pPr>
            <a:endParaRPr lang="es-ES_tradnl" sz="1800" dirty="0" smtClean="0"/>
          </a:p>
          <a:p>
            <a:pPr marL="342900" indent="-342900">
              <a:buFont typeface="+mj-lt"/>
              <a:buAutoNum type="arabicPeriod" startAt="2"/>
            </a:pPr>
            <a:r>
              <a:rPr lang="es-ES_tradnl" sz="1800" dirty="0" smtClean="0"/>
              <a:t>Ve tu </a:t>
            </a:r>
            <a:r>
              <a:rPr sz="1800" dirty="0" smtClean="0"/>
              <a:t>trabajo como una forma de aportar valor a los demás,</a:t>
            </a:r>
            <a:r>
              <a:rPr lang="es-ES_tradnl" sz="1800" dirty="0" smtClean="0"/>
              <a:t> </a:t>
            </a:r>
            <a:r>
              <a:rPr sz="1800" dirty="0" smtClean="0"/>
              <a:t>poco a poco, con paciencia y con ganas de aprender, </a:t>
            </a:r>
            <a:r>
              <a:rPr lang="es-ES_tradnl" sz="1800" dirty="0" smtClean="0"/>
              <a:t>empezarás</a:t>
            </a:r>
            <a:r>
              <a:rPr sz="1800" dirty="0" smtClean="0"/>
              <a:t> </a:t>
            </a:r>
            <a:r>
              <a:rPr sz="1800" dirty="0" smtClean="0"/>
              <a:t>a dominar algunas habilidades que </a:t>
            </a:r>
            <a:r>
              <a:rPr lang="es-ES_tradnl" sz="1800" dirty="0" smtClean="0"/>
              <a:t>t</a:t>
            </a:r>
            <a:r>
              <a:rPr sz="1800" dirty="0" smtClean="0"/>
              <a:t>e sirvan para lo que ha</a:t>
            </a:r>
            <a:r>
              <a:rPr lang="es-ES_tradnl" sz="1800" dirty="0" smtClean="0"/>
              <a:t>ces</a:t>
            </a:r>
            <a:r>
              <a:rPr sz="1800" dirty="0" smtClean="0"/>
              <a:t> y </a:t>
            </a:r>
            <a:r>
              <a:rPr lang="es-ES_tradnl" sz="1800" dirty="0" smtClean="0"/>
              <a:t>crear tú futuro</a:t>
            </a:r>
            <a:r>
              <a:rPr sz="1800" dirty="0" smtClean="0"/>
              <a:t>.</a:t>
            </a:r>
            <a:endParaRPr lang="es-ES_tradnl" sz="1800" dirty="0" smtClean="0"/>
          </a:p>
          <a:p>
            <a:pPr marL="342900" indent="-342900">
              <a:buFont typeface="+mj-lt"/>
              <a:buAutoNum type="arabicPeriod" startAt="2"/>
            </a:pPr>
            <a:endParaRPr lang="es-ES_tradnl" sz="1800" dirty="0" smtClean="0"/>
          </a:p>
          <a:p>
            <a:pPr marL="342900" indent="-342900">
              <a:buFont typeface="+mj-lt"/>
              <a:buAutoNum type="arabicPeriod" startAt="2"/>
            </a:pPr>
            <a:r>
              <a:rPr lang="es-ES_tradnl" sz="1800" dirty="0" smtClean="0"/>
              <a:t>Cosa que hagas, deséala hacer, que en tu                      se vea reflejada la pasión por lo que haces.</a:t>
            </a:r>
            <a:endParaRPr lang="es-ES_tradnl" sz="1800" dirty="0"/>
          </a:p>
        </p:txBody>
      </p:sp>
      <p:pic>
        <p:nvPicPr>
          <p:cNvPr id="7" name="Imagen 6" descr="logo - actitud eres tu.png"/>
          <p:cNvPicPr>
            <a:picLocks noChangeAspect="1"/>
          </p:cNvPicPr>
          <p:nvPr/>
        </p:nvPicPr>
        <p:blipFill>
          <a:blip r:embed="rId2"/>
          <a:stretch>
            <a:fillRect/>
          </a:stretch>
        </p:blipFill>
        <p:spPr>
          <a:xfrm>
            <a:off x="5181600" y="4822071"/>
            <a:ext cx="1143000" cy="664329"/>
          </a:xfrm>
          <a:prstGeom prst="rect">
            <a:avLst/>
          </a:prstGeom>
        </p:spPr>
      </p:pic>
      <p:pic>
        <p:nvPicPr>
          <p:cNvPr id="6" name="Imagen 5" descr="logo - actitud eres tu.png"/>
          <p:cNvPicPr>
            <a:picLocks noChangeAspect="1"/>
          </p:cNvPicPr>
          <p:nvPr/>
        </p:nvPicPr>
        <p:blipFill>
          <a:blip r:embed="rId2"/>
          <a:stretch>
            <a:fillRect/>
          </a:stretch>
        </p:blipFill>
        <p:spPr>
          <a:xfrm>
            <a:off x="60954" y="5754302"/>
            <a:ext cx="1767847" cy="1027499"/>
          </a:xfrm>
          <a:prstGeom prst="rect">
            <a:avLst/>
          </a:prstGeom>
        </p:spPr>
      </p:pic>
      <p:pic>
        <p:nvPicPr>
          <p:cNvPr id="8" name="Imagen 6" descr="logo - actitud eres tu.png"/>
          <p:cNvPicPr>
            <a:picLocks noChangeAspect="1"/>
          </p:cNvPicPr>
          <p:nvPr/>
        </p:nvPicPr>
        <p:blipFill>
          <a:blip r:embed="rId2"/>
          <a:stretch>
            <a:fillRect/>
          </a:stretch>
        </p:blipFill>
        <p:spPr>
          <a:xfrm>
            <a:off x="1414108" y="2209080"/>
            <a:ext cx="895216" cy="52031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lantillaPPT1">
  <a:themeElements>
    <a:clrScheme name="plantill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lantill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15566</TotalTime>
  <Words>833</Words>
  <Application>Microsoft Office PowerPoint</Application>
  <PresentationFormat>Presentación en pantalla (4:3)</PresentationFormat>
  <Paragraphs>82</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plantillaPPT1</vt:lpstr>
      <vt:lpstr>METODOLOGÍA POR TEMA</vt:lpstr>
      <vt:lpstr>METODOLOGÍA POR TEMA</vt:lpstr>
      <vt:lpstr>METODOLOGÍA POR TEMA</vt:lpstr>
      <vt:lpstr>METODOLOGÍA POR TEMA</vt:lpstr>
      <vt:lpstr>METODOLOGÍA POR TEMA</vt:lpstr>
      <vt:lpstr>METODOLOGÍA POR TEMA</vt:lpstr>
      <vt:lpstr>METODOLOGÍA POR TEMA</vt:lpstr>
      <vt:lpstr>METODOLOGÍA POR TEMA</vt:lpstr>
      <vt:lpstr>METODOLOGÍA POR TEMA</vt:lpstr>
    </vt:vector>
  </TitlesOfParts>
  <Company>Estudio de Comunicación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iabad</dc:creator>
  <cp:lastModifiedBy>Julian Camilo Tenorio Celis</cp:lastModifiedBy>
  <cp:revision>837</cp:revision>
  <dcterms:created xsi:type="dcterms:W3CDTF">2015-07-09T15:23:04Z</dcterms:created>
  <dcterms:modified xsi:type="dcterms:W3CDTF">2016-01-29T16:20:29Z</dcterms:modified>
</cp:coreProperties>
</file>